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6581-A41F-430C-80EB-281623219D69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80F1-234C-43CF-9D8E-BAC7EC6B96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110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6581-A41F-430C-80EB-281623219D69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80F1-234C-43CF-9D8E-BAC7EC6B96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03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6581-A41F-430C-80EB-281623219D69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80F1-234C-43CF-9D8E-BAC7EC6B96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103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6581-A41F-430C-80EB-281623219D69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80F1-234C-43CF-9D8E-BAC7EC6B96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652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6581-A41F-430C-80EB-281623219D69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80F1-234C-43CF-9D8E-BAC7EC6B96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5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6581-A41F-430C-80EB-281623219D69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80F1-234C-43CF-9D8E-BAC7EC6B96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217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6581-A41F-430C-80EB-281623219D69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80F1-234C-43CF-9D8E-BAC7EC6B96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484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6581-A41F-430C-80EB-281623219D69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80F1-234C-43CF-9D8E-BAC7EC6B96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875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6581-A41F-430C-80EB-281623219D69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80F1-234C-43CF-9D8E-BAC7EC6B96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828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6581-A41F-430C-80EB-281623219D69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80F1-234C-43CF-9D8E-BAC7EC6B96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850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6581-A41F-430C-80EB-281623219D69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80F1-234C-43CF-9D8E-BAC7EC6B96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612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06581-A41F-430C-80EB-281623219D69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680F1-234C-43CF-9D8E-BAC7EC6B96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65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06594" y="365125"/>
            <a:ext cx="7471719" cy="1325563"/>
          </a:xfrm>
        </p:spPr>
        <p:txBody>
          <a:bodyPr>
            <a:normAutofit/>
          </a:bodyPr>
          <a:lstStyle/>
          <a:p>
            <a:r>
              <a:rPr lang="ru-RU" sz="1400" b="1" dirty="0" smtClean="0">
                <a:solidFill>
                  <a:srgbClr val="7030A0"/>
                </a:solidFill>
              </a:rPr>
              <a:t>Сегодня в ДОУ «Радуга» прошло мероприятия посвящённые ко Дню Защитников Отечества. Родители, работники и дети приняли самое активное участие</a:t>
            </a:r>
            <a:r>
              <a:rPr lang="ru-RU" sz="1400" b="1" dirty="0">
                <a:solidFill>
                  <a:srgbClr val="7030A0"/>
                </a:solidFill>
              </a:rPr>
              <a:t>.</a:t>
            </a:r>
            <a:r>
              <a:rPr lang="ru-RU" sz="1400" b="1" dirty="0" smtClean="0">
                <a:solidFill>
                  <a:srgbClr val="7030A0"/>
                </a:solidFill>
              </a:rPr>
              <a:t> Все остались очень довольны! Спасибо Всем!!! С праздником Всех друзья!!!                                                                             2018г.      </a:t>
            </a:r>
            <a:endParaRPr lang="ru-RU" sz="1400" b="1" dirty="0">
              <a:solidFill>
                <a:srgbClr val="7030A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933" y="1825625"/>
            <a:ext cx="4200133" cy="4351338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8325" y="1825625"/>
            <a:ext cx="4189349" cy="4351338"/>
          </a:xfrm>
        </p:spPr>
      </p:pic>
    </p:spTree>
    <p:extLst>
      <p:ext uri="{BB962C8B-B14F-4D97-AF65-F5344CB8AC3E}">
        <p14:creationId xmlns:p14="http://schemas.microsoft.com/office/powerpoint/2010/main" val="663662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94879"/>
              </p:ext>
            </p:extLst>
          </p:nvPr>
        </p:nvGraphicFramePr>
        <p:xfrm>
          <a:off x="1589903" y="280086"/>
          <a:ext cx="2388974" cy="617838"/>
        </p:xfrm>
        <a:graphic>
          <a:graphicData uri="http://schemas.openxmlformats.org/drawingml/2006/table">
            <a:tbl>
              <a:tblPr/>
              <a:tblGrid>
                <a:gridCol w="2388974"/>
              </a:tblGrid>
              <a:tr h="61783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7030A0"/>
                          </a:solidFill>
                        </a:rPr>
                        <a:t>Праздник 23 февраля 2019г.</a:t>
                      </a:r>
                      <a:endParaRPr lang="ru-RU" sz="1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90578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44</Words>
  <Application>Microsoft Office PowerPoint</Application>
  <PresentationFormat>Широкоэкранный</PresentationFormat>
  <Paragraphs>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Сегодня в ДОУ «Радуга» прошло мероприятия посвящённые ко Дню Защитников Отечества. Родители, работники и дети приняли самое активное участие. Все остались очень довольны! Спасибо Всем!!! С праздником Всех друзья!!!                                                                             2018г.    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Радуга</dc:creator>
  <cp:lastModifiedBy>Радуга</cp:lastModifiedBy>
  <cp:revision>3</cp:revision>
  <dcterms:created xsi:type="dcterms:W3CDTF">2019-09-20T06:48:10Z</dcterms:created>
  <dcterms:modified xsi:type="dcterms:W3CDTF">2019-09-20T07:06:18Z</dcterms:modified>
</cp:coreProperties>
</file>