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8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5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1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5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1D76-AFAA-4A84-A4FC-B46CE15D227F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62FC-8B34-4133-B836-9AF941844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2"/>
            <a:ext cx="11430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1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086" y="2390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 ходе реализации проекта работа с детьми строилась на принципах: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946" y="11514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-Индивидуальной </a:t>
            </a:r>
            <a:r>
              <a:rPr lang="ru-RU" dirty="0"/>
              <a:t>работы с каждым ребенком. </a:t>
            </a:r>
            <a:endParaRPr lang="ru-RU" dirty="0" smtClean="0"/>
          </a:p>
          <a:p>
            <a:r>
              <a:rPr lang="ru-RU" dirty="0" smtClean="0"/>
              <a:t>-Непрерывности и </a:t>
            </a:r>
            <a:r>
              <a:rPr lang="ru-RU" dirty="0"/>
              <a:t>преемственности педагогического 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</a:t>
            </a:r>
            <a:r>
              <a:rPr lang="ru-RU" dirty="0"/>
              <a:t>Отбор знаний, наиболее актуальных для ребенка данного возраста. </a:t>
            </a:r>
            <a:endParaRPr lang="ru-RU" dirty="0" smtClean="0"/>
          </a:p>
          <a:p>
            <a:r>
              <a:rPr lang="ru-RU" dirty="0" smtClean="0"/>
              <a:t>- Рационального </a:t>
            </a:r>
            <a:r>
              <a:rPr lang="ru-RU" dirty="0"/>
              <a:t>сочетания разных видов деятельности</a:t>
            </a:r>
            <a:r>
              <a:rPr lang="ru-RU" dirty="0" smtClean="0"/>
              <a:t>.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Деятельного подхода.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Развивающего характера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239066"/>
            <a:ext cx="5397328" cy="6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555" y="377567"/>
            <a:ext cx="458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Механизм реализации проекта: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03" y="107983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Самообразование. </a:t>
            </a:r>
            <a:endParaRPr lang="ru-RU" dirty="0" smtClean="0"/>
          </a:p>
          <a:p>
            <a:r>
              <a:rPr lang="ru-RU" dirty="0" smtClean="0"/>
              <a:t>- Изучение </a:t>
            </a:r>
            <a:r>
              <a:rPr lang="ru-RU" dirty="0"/>
              <a:t>научно-методической литературы.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Образовательная </a:t>
            </a:r>
            <a:r>
              <a:rPr lang="ru-RU" dirty="0"/>
              <a:t>деятельность и словесные методы (беседа, проблемные вопросы, рассказы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-   </a:t>
            </a:r>
            <a:r>
              <a:rPr lang="ru-RU" dirty="0" err="1"/>
              <a:t>Экологизация</a:t>
            </a:r>
            <a:r>
              <a:rPr lang="ru-RU" dirty="0"/>
              <a:t> развивающей среды в детском саду.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 Анкетирование </a:t>
            </a:r>
            <a:r>
              <a:rPr lang="ru-RU" dirty="0"/>
              <a:t>родителей.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Планирование работы с детьми и родителями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 </a:t>
            </a:r>
            <a:r>
              <a:rPr lang="ru-RU" dirty="0"/>
              <a:t>Практическая деятельность: выращивание цветов, сбор семян, экологические акции.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Чтение экологических сказок, развлечения, экскурсии; викторины. </a:t>
            </a:r>
            <a:endParaRPr lang="ru-RU" dirty="0" smtClean="0"/>
          </a:p>
          <a:p>
            <a:r>
              <a:rPr lang="ru-RU" dirty="0" smtClean="0"/>
              <a:t> - </a:t>
            </a:r>
            <a:r>
              <a:rPr lang="ru-RU" dirty="0"/>
              <a:t>Опыты, эксперименты и наблюдения за растительным и животным миром.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7" y="3361394"/>
            <a:ext cx="4440196" cy="3377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7" y="102972"/>
            <a:ext cx="4440196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3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178" y="303426"/>
            <a:ext cx="331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Инструментарий: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178" y="1075201"/>
            <a:ext cx="4359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опыта работы заслуженных педагогов (специализированная литература), </a:t>
            </a:r>
            <a:r>
              <a:rPr lang="ru-RU" dirty="0" err="1"/>
              <a:t>интернет-ресурсов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Конспекты </a:t>
            </a:r>
            <a:r>
              <a:rPr lang="ru-RU" dirty="0" smtClean="0"/>
              <a:t>занятий </a:t>
            </a:r>
            <a:r>
              <a:rPr lang="ru-RU" dirty="0"/>
              <a:t>и развлечений, сборники экологических сказок, выставка детских рисунков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 </a:t>
            </a:r>
            <a:r>
              <a:rPr lang="ru-RU" dirty="0"/>
              <a:t>Разработка опросников, анкет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 </a:t>
            </a:r>
            <a:r>
              <a:rPr lang="ru-RU" dirty="0"/>
              <a:t>Наглядные пособия: календари природы, иллюстрации, фотографии, картины, слайды (птиц, растений, животных, времен года и т.д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 - </a:t>
            </a:r>
            <a:r>
              <a:rPr lang="ru-RU" dirty="0"/>
              <a:t>Костюмы персонажей животных, растений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-Условия</a:t>
            </a:r>
            <a:r>
              <a:rPr lang="ru-RU" dirty="0"/>
              <a:t>, познавательная среда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 </a:t>
            </a:r>
            <a:r>
              <a:rPr lang="ru-RU" dirty="0"/>
              <a:t>Таблички с правилами поведения в природе.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6" y="65903"/>
            <a:ext cx="4415482" cy="3756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84" y="3562865"/>
            <a:ext cx="3443416" cy="32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91842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" y="238897"/>
            <a:ext cx="112858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5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179" y="623664"/>
            <a:ext cx="46131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Ожидаемые </a:t>
            </a:r>
            <a:r>
              <a:rPr lang="ru-RU" sz="2800" b="1" dirty="0"/>
              <a:t>результаты: </a:t>
            </a:r>
            <a:endParaRPr lang="ru-RU" sz="2800" b="1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- У детей будут сформированы элементарные экологические </a:t>
            </a:r>
            <a:r>
              <a:rPr lang="ru-RU" dirty="0" smtClean="0"/>
              <a:t> </a:t>
            </a:r>
            <a:r>
              <a:rPr lang="ru-RU" dirty="0"/>
              <a:t>знания и культура поведения в природе. </a:t>
            </a:r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Дети </a:t>
            </a:r>
            <a:r>
              <a:rPr lang="ru-RU" dirty="0"/>
              <a:t>поймут взаимосвязь в природе, станут бережно относится к живым объектам природы: животным, птицам, насекомым и т.д. </a:t>
            </a:r>
            <a:endParaRPr lang="ru-RU" dirty="0" smtClean="0"/>
          </a:p>
          <a:p>
            <a:pPr algn="ctr"/>
            <a:r>
              <a:rPr lang="ru-RU" dirty="0" smtClean="0"/>
              <a:t>-  </a:t>
            </a:r>
            <a:r>
              <a:rPr lang="ru-RU" dirty="0"/>
              <a:t>У детей разовьется интерес к явлениям и объектам природы. </a:t>
            </a:r>
            <a:endParaRPr lang="ru-RU" dirty="0" smtClean="0"/>
          </a:p>
          <a:p>
            <a:pPr algn="ctr"/>
            <a:r>
              <a:rPr lang="ru-RU" dirty="0" smtClean="0"/>
              <a:t>- Дети </a:t>
            </a:r>
            <a:r>
              <a:rPr lang="ru-RU" dirty="0"/>
              <a:t>научатся наблюдать, экспериментировать и делать выводы. </a:t>
            </a:r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dirty="0"/>
              <a:t>Пополнится развивающая среда в группе. </a:t>
            </a:r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dirty="0"/>
              <a:t>Повысится экологическая культура родителей и педагогов, появится понимание необходимости в экологическом воспитании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2" y="623665"/>
            <a:ext cx="5782964" cy="49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364" y="670004"/>
            <a:ext cx="41106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Результаты проекта </a:t>
            </a:r>
            <a:endParaRPr lang="ru-RU" sz="2800" b="1" dirty="0" smtClean="0"/>
          </a:p>
          <a:p>
            <a:r>
              <a:rPr lang="ru-RU" sz="2000" b="1" dirty="0" smtClean="0"/>
              <a:t>Воспитатели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r>
              <a:rPr lang="ru-RU" dirty="0" smtClean="0"/>
              <a:t>Знание </a:t>
            </a:r>
            <a:r>
              <a:rPr lang="ru-RU" dirty="0"/>
              <a:t>методик экологического воспитания, разработка интегрированных занятий и экспериментальная работа с детьми. </a:t>
            </a:r>
            <a:endParaRPr lang="ru-RU" dirty="0" smtClean="0"/>
          </a:p>
          <a:p>
            <a:r>
              <a:rPr lang="ru-RU" sz="2000" b="1" dirty="0" smtClean="0"/>
              <a:t>Дети</a:t>
            </a:r>
            <a:r>
              <a:rPr lang="ru-RU" sz="2000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Положено </a:t>
            </a:r>
            <a:r>
              <a:rPr lang="ru-RU" dirty="0"/>
              <a:t>начало экологической культуры. Видят красоту природы, активно наблюдают за ее объектами и признают ценность жизни; знают правила поведения в природе. </a:t>
            </a:r>
            <a:endParaRPr lang="ru-RU" dirty="0" smtClean="0"/>
          </a:p>
          <a:p>
            <a:r>
              <a:rPr lang="ru-RU" sz="2000" b="1" dirty="0" smtClean="0"/>
              <a:t>Родители</a:t>
            </a:r>
            <a:r>
              <a:rPr lang="ru-RU" sz="2000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Рост </a:t>
            </a:r>
            <a:r>
              <a:rPr lang="ru-RU" dirty="0"/>
              <a:t>экологического сознания и активное приобщение детей к природе, участие в совместных акциях.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54" y="584886"/>
            <a:ext cx="5051341" cy="56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2012" y="42184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Экологические центры в помещении детского сада: уголки </a:t>
            </a:r>
            <a:r>
              <a:rPr lang="ru-RU" sz="2000" b="1" dirty="0" smtClean="0"/>
              <a:t>огород </a:t>
            </a:r>
            <a:r>
              <a:rPr lang="ru-RU" sz="2000" b="1" dirty="0"/>
              <a:t>на подоконнике и </a:t>
            </a:r>
            <a:r>
              <a:rPr lang="ru-RU" sz="2000" b="1" dirty="0" smtClean="0"/>
              <a:t>зимний сад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35" y="1902941"/>
            <a:ext cx="2727882" cy="4802789"/>
          </a:xfrm>
          <a:prstGeom prst="rect">
            <a:avLst/>
          </a:prstGeom>
        </p:spPr>
      </p:pic>
      <p:pic>
        <p:nvPicPr>
          <p:cNvPr id="5122" name="Picture 2" descr="https://i.ytimg.com/vi/XCiGZSSscWs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0" y="1902941"/>
            <a:ext cx="4581182" cy="48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20" y="1902941"/>
            <a:ext cx="4184821" cy="48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735" y="742856"/>
            <a:ext cx="72245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Список использованной литературы: </a:t>
            </a:r>
            <a:endParaRPr lang="ru-RU" sz="2000" b="1" dirty="0" smtClean="0"/>
          </a:p>
          <a:p>
            <a:pPr marL="342900" indent="-342900">
              <a:buAutoNum type="arabicParenR"/>
            </a:pPr>
            <a:r>
              <a:rPr lang="ru-RU" dirty="0" smtClean="0"/>
              <a:t>Федеральный </a:t>
            </a:r>
            <a:r>
              <a:rPr lang="ru-RU" dirty="0"/>
              <a:t>Государственный Образовательный Стандарт ДО.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2</a:t>
            </a:r>
            <a:r>
              <a:rPr lang="ru-RU" dirty="0"/>
              <a:t>) Николаева С.Н. Юный эколог. Система работы с детьми в детском саду. -,: МОЗАИКА-СИНТЕЗ, 2010.-152 с.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Зенина</a:t>
            </a:r>
            <a:r>
              <a:rPr lang="ru-RU" dirty="0"/>
              <a:t> Т. Н. Наблюдения дошкольников за растениями и животными. Учебное пособие.-М., педагогическое общество России, 2010.-64 с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4) Экологические проекты в детском саду / О.М. </a:t>
            </a:r>
            <a:r>
              <a:rPr lang="ru-RU" dirty="0" err="1"/>
              <a:t>Масленнико</a:t>
            </a:r>
            <a:r>
              <a:rPr lang="ru-RU" dirty="0"/>
              <a:t>, А.А Филиппенко. – Волгоград: Учитель, 2011.-232 с.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dirty="0" err="1"/>
              <a:t>Зенина</a:t>
            </a:r>
            <a:r>
              <a:rPr lang="ru-RU" dirty="0"/>
              <a:t> Т.Н. Циклы наблюдений за объектами природы. Учебное-методическое пособие.-М., Центр педагогического образования, 2010.-96 с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6) Кротов В.В. Сказочная педагогика: Отношение к живому. – М.: Издательство «Книголюб», 2008. – 64 с.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7</a:t>
            </a:r>
            <a:r>
              <a:rPr lang="ru-RU" dirty="0"/>
              <a:t>) Петрова Н.А. Живая душа природы.-Мозырь: Издательский Дом «Белый Ветер», 2009.-58с. 8) Фольклорно-экологические занятия с детьми старшего дошкольного возраста/ авт.- сост. Г.А.Лапшина.-2-е изд.-Волгоград: Учитель, 2009.-157с. 9) Интернет-ресурсы (фотографии).</a:t>
            </a:r>
          </a:p>
        </p:txBody>
      </p:sp>
    </p:spTree>
    <p:extLst>
      <p:ext uri="{BB962C8B-B14F-4D97-AF65-F5344CB8AC3E}">
        <p14:creationId xmlns:p14="http://schemas.microsoft.com/office/powerpoint/2010/main" val="182879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(7) ÐÐ´Ð½Ð¾ÐºÐ»Ð°ÑÑ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" y="329514"/>
            <a:ext cx="11121081" cy="63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0"/>
            <a:ext cx="119115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376" y="621792"/>
            <a:ext cx="682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Проект «Мир вокруг нас»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Экологическое воспитание детей дошкольного возраста в детском саду и семье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1" y="5242560"/>
            <a:ext cx="36332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FFFF00"/>
                </a:solidFill>
              </a:rPr>
              <a:t>Автор проекта : Рамазанова У.М.,                                  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  МКДОУ 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Цурибский</a:t>
            </a:r>
            <a:r>
              <a:rPr lang="ru-RU" dirty="0">
                <a:solidFill>
                  <a:srgbClr val="FFFF00"/>
                </a:solidFill>
              </a:rPr>
              <a:t> детский сад»                                                                                                                 село Цуриб, </a:t>
            </a:r>
            <a:r>
              <a:rPr lang="ru-RU" dirty="0" err="1">
                <a:solidFill>
                  <a:srgbClr val="FFFF00"/>
                </a:solidFill>
              </a:rPr>
              <a:t>Чародинский</a:t>
            </a:r>
            <a:r>
              <a:rPr lang="ru-RU" dirty="0">
                <a:solidFill>
                  <a:srgbClr val="FFFF00"/>
                </a:solidFill>
              </a:rPr>
              <a:t> район.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5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425184" cy="7924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Анализ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92480"/>
            <a:ext cx="6425184" cy="60655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Потребительское отношение к природе и ухудшением экологии требует формирования основ экологической культуры у дошкольников. Данный проект предназначен для детей, родителей, педагогов и содержит комплекс мероприятий, направленных на повышение экологической грамотности всех участников проекта:</a:t>
            </a:r>
          </a:p>
          <a:p>
            <a:r>
              <a:rPr lang="ru-RU" dirty="0" smtClean="0"/>
              <a:t> - образовательная деятельность,</a:t>
            </a:r>
          </a:p>
          <a:p>
            <a:r>
              <a:rPr lang="ru-RU" dirty="0" smtClean="0"/>
              <a:t> - опытно-экспериментальная деятельность,</a:t>
            </a:r>
          </a:p>
          <a:p>
            <a:r>
              <a:rPr lang="ru-RU" dirty="0" smtClean="0"/>
              <a:t> - игры, развлечения, </a:t>
            </a:r>
          </a:p>
          <a:p>
            <a:r>
              <a:rPr lang="ru-RU" dirty="0" smtClean="0"/>
              <a:t>- наблюдения </a:t>
            </a:r>
            <a:r>
              <a:rPr lang="ru-RU" dirty="0" smtClean="0"/>
              <a:t>и экскурсии, </a:t>
            </a:r>
          </a:p>
          <a:p>
            <a:r>
              <a:rPr lang="ru-RU" dirty="0" smtClean="0"/>
              <a:t>- работа с родителями,</a:t>
            </a:r>
          </a:p>
          <a:p>
            <a:r>
              <a:rPr lang="ru-RU" dirty="0" smtClean="0"/>
              <a:t>       </a:t>
            </a:r>
            <a:r>
              <a:rPr lang="ru-RU" dirty="0" smtClean="0"/>
              <a:t>- природоохранные акции. </a:t>
            </a:r>
          </a:p>
          <a:p>
            <a:r>
              <a:rPr lang="ru-RU" dirty="0" smtClean="0"/>
              <a:t>  Проект </a:t>
            </a:r>
            <a:r>
              <a:rPr lang="ru-RU" dirty="0" smtClean="0"/>
              <a:t>проведен в соответствии с требованиями ФГОС ДО.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1"/>
            <a:ext cx="5535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648" y="786877"/>
            <a:ext cx="5205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Актуальность</a:t>
            </a:r>
          </a:p>
          <a:p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В селе благоприятная </a:t>
            </a:r>
            <a:r>
              <a:rPr lang="ru-RU" dirty="0"/>
              <a:t>экологическая </a:t>
            </a:r>
            <a:r>
              <a:rPr lang="ru-RU" dirty="0" smtClean="0"/>
              <a:t>обстановка,  но </a:t>
            </a:r>
            <a:r>
              <a:rPr lang="ru-RU" dirty="0"/>
              <a:t>негативно влияет на окружающую среду и состоянии здоровья населения, в особенности </a:t>
            </a:r>
            <a:r>
              <a:rPr lang="ru-RU" dirty="0" smtClean="0"/>
              <a:t>детей, бытовые отходы. </a:t>
            </a:r>
          </a:p>
          <a:p>
            <a:r>
              <a:rPr lang="ru-RU" dirty="0" smtClean="0"/>
              <a:t>-Незнание </a:t>
            </a:r>
            <a:r>
              <a:rPr lang="ru-RU" dirty="0"/>
              <a:t>правил поведения детей в природе, неспособность предусмотреть последствия своих </a:t>
            </a:r>
            <a:r>
              <a:rPr lang="ru-RU" dirty="0" smtClean="0"/>
              <a:t>действий. </a:t>
            </a:r>
          </a:p>
          <a:p>
            <a:r>
              <a:rPr lang="ru-RU" dirty="0" smtClean="0"/>
              <a:t>- </a:t>
            </a:r>
            <a:r>
              <a:rPr lang="ru-RU" dirty="0"/>
              <a:t>Потребительское отношение к природе и стереотипность мышления.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Дети не задумываясь срывают цветы, уничтожают объекты живой природы, а взрослые при этом проявляют равнодушие.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32" y="134112"/>
            <a:ext cx="6583680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4" y="365125"/>
            <a:ext cx="10470292" cy="1325563"/>
          </a:xfrm>
        </p:spPr>
        <p:txBody>
          <a:bodyPr/>
          <a:lstStyle/>
          <a:p>
            <a:pPr algn="ctr"/>
            <a:r>
              <a:rPr lang="ru-RU" sz="4000" b="1" dirty="0"/>
              <a:t>Цель проекта</a:t>
            </a:r>
            <a:r>
              <a:rPr lang="ru-RU" b="1" dirty="0"/>
              <a:t>: </a:t>
            </a:r>
            <a:r>
              <a:rPr lang="ru-RU" sz="3200" b="1" dirty="0"/>
              <a:t>формирование основ экологической культуры у дошкольников.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758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Задачи проекта: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Заинтересовать явлениями, происходящими в природе.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Расширять деятельные познания детей о животном и растительном мире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- Помочь понять взаимосвязь природы и человека, почувствовать ответственность за результат своих действий в природе.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Воспитывать любовь к природе и развивать эстетическое восприятие природы.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Обеспечение непрерывности экологического образования в системе: ДОУ – семья.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2" y="1584960"/>
            <a:ext cx="4453128" cy="5047488"/>
          </a:xfrm>
        </p:spPr>
      </p:pic>
    </p:spTree>
    <p:extLst>
      <p:ext uri="{BB962C8B-B14F-4D97-AF65-F5344CB8AC3E}">
        <p14:creationId xmlns:p14="http://schemas.microsoft.com/office/powerpoint/2010/main" val="282850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778" y="41579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Участники </a:t>
            </a:r>
            <a:r>
              <a:rPr lang="ru-RU" sz="3600" b="1" dirty="0"/>
              <a:t>проекта: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6464" y="1257038"/>
            <a:ext cx="3987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-Воспитатели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/>
              <a:t>Дети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- </a:t>
            </a:r>
            <a:r>
              <a:rPr lang="ru-RU" sz="2400" b="1" dirty="0"/>
              <a:t>Родители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6778" y="3105835"/>
            <a:ext cx="478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Тип </a:t>
            </a:r>
            <a:r>
              <a:rPr lang="ru-RU" sz="3600" b="1" dirty="0"/>
              <a:t>проекта: </a:t>
            </a:r>
            <a:r>
              <a:rPr lang="ru-RU" sz="3600" b="1" dirty="0" smtClean="0"/>
              <a:t> </a:t>
            </a:r>
          </a:p>
          <a:p>
            <a:r>
              <a:rPr lang="ru-RU" sz="2400" b="1" dirty="0" smtClean="0"/>
              <a:t>          - </a:t>
            </a:r>
            <a:r>
              <a:rPr lang="ru-RU" sz="2400" b="1" dirty="0"/>
              <a:t>Долгосрочный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6" y="172994"/>
            <a:ext cx="5445211" cy="64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20" y="163383"/>
            <a:ext cx="408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реализации проекта: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378" y="747751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I этап – Подготовительный: </a:t>
            </a:r>
            <a:endParaRPr lang="ru-RU" sz="2000" b="1" dirty="0" smtClean="0"/>
          </a:p>
          <a:p>
            <a:r>
              <a:rPr lang="ru-RU" sz="1600" b="1" dirty="0" smtClean="0"/>
              <a:t>Определение </a:t>
            </a:r>
            <a:r>
              <a:rPr lang="ru-RU" sz="1600" b="1" dirty="0"/>
              <a:t>цели и задач работы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Планирование работы. Вовлечение родителей в проектную деятельность, определение роли родителей в данном проекте. </a:t>
            </a:r>
            <a:endParaRPr lang="ru-RU" sz="1600" b="1" dirty="0" smtClean="0"/>
          </a:p>
          <a:p>
            <a:r>
              <a:rPr lang="ru-RU" sz="1600" b="1" dirty="0" smtClean="0"/>
              <a:t>Анкетирование </a:t>
            </a:r>
            <a:r>
              <a:rPr lang="ru-RU" sz="1600" b="1" dirty="0"/>
              <a:t>«Экология в воспитании детей». </a:t>
            </a:r>
            <a:endParaRPr lang="ru-RU" sz="1600" b="1" dirty="0" smtClean="0"/>
          </a:p>
          <a:p>
            <a:r>
              <a:rPr lang="ru-RU" sz="1600" b="1" dirty="0" smtClean="0"/>
              <a:t>Обогащение </a:t>
            </a:r>
            <a:r>
              <a:rPr lang="ru-RU" sz="1600" b="1" dirty="0"/>
              <a:t>предметно-экологической среды для реализации проекта</a:t>
            </a:r>
            <a:r>
              <a:rPr lang="ru-RU" sz="1600" b="1" dirty="0" smtClean="0"/>
              <a:t>. Предварительные работы с детьми.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8" y="163383"/>
            <a:ext cx="5143500" cy="6501028"/>
          </a:xfrm>
          <a:prstGeom prst="rect">
            <a:avLst/>
          </a:prstGeom>
        </p:spPr>
      </p:pic>
      <p:pic>
        <p:nvPicPr>
          <p:cNvPr id="2050" name="Picture 2" descr="https://c.pxhere.com/photos/a7/cc/insect_nature_live-568756.jpg!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2747891"/>
            <a:ext cx="5774723" cy="37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338" y="229286"/>
            <a:ext cx="270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II </a:t>
            </a:r>
            <a:r>
              <a:rPr lang="ru-RU" sz="2400" b="1" dirty="0"/>
              <a:t>этап - Основной: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995" y="59861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Образовательная деятельность (уточнение и расширение представлений детей о среде обитания для животных, </a:t>
            </a:r>
            <a:r>
              <a:rPr lang="ru-RU" dirty="0" smtClean="0"/>
              <a:t>птиц и </a:t>
            </a:r>
            <a:r>
              <a:rPr lang="ru-RU" dirty="0"/>
              <a:t>растений). </a:t>
            </a:r>
            <a:endParaRPr lang="ru-RU" dirty="0" smtClean="0"/>
          </a:p>
          <a:p>
            <a:r>
              <a:rPr lang="ru-RU" dirty="0" smtClean="0"/>
              <a:t>Работа </a:t>
            </a:r>
            <a:r>
              <a:rPr lang="ru-RU" dirty="0"/>
              <a:t>с детьми в </a:t>
            </a:r>
            <a:r>
              <a:rPr lang="ru-RU" dirty="0" smtClean="0"/>
              <a:t>огороде и  саду детского сада(формирование </a:t>
            </a:r>
            <a:r>
              <a:rPr lang="ru-RU" dirty="0"/>
              <a:t>навыков ухода за растениями, посев семян). </a:t>
            </a:r>
            <a:endParaRPr lang="ru-RU" dirty="0" smtClean="0"/>
          </a:p>
          <a:p>
            <a:r>
              <a:rPr lang="ru-RU" dirty="0" smtClean="0"/>
              <a:t>Кормление </a:t>
            </a:r>
            <a:r>
              <a:rPr lang="ru-RU" dirty="0"/>
              <a:t>птиц зимой.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экологической гостиной (КВН) родители и педагоги. </a:t>
            </a:r>
            <a:endParaRPr lang="ru-RU" dirty="0" smtClean="0"/>
          </a:p>
          <a:p>
            <a:r>
              <a:rPr lang="ru-RU" dirty="0" smtClean="0"/>
              <a:t>Инсценированные развлечения.</a:t>
            </a:r>
          </a:p>
          <a:p>
            <a:r>
              <a:rPr lang="ru-RU" dirty="0" smtClean="0"/>
              <a:t> </a:t>
            </a:r>
            <a:r>
              <a:rPr lang="ru-RU" dirty="0"/>
              <a:t>Экологические акции. </a:t>
            </a:r>
            <a:endParaRPr lang="ru-RU" dirty="0" smtClean="0"/>
          </a:p>
          <a:p>
            <a:r>
              <a:rPr lang="ru-RU" dirty="0" smtClean="0"/>
              <a:t>Родительское </a:t>
            </a:r>
            <a:r>
              <a:rPr lang="ru-RU" dirty="0"/>
              <a:t>собрание.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любознательности и познавательной активности. Чтение стихов, пословиц, загадок по данной теме. Дидактические игры экологической направленности, просмотр мультфильмов, фотографий, иллюстраций о неживой и живой природе, наблюдение, обсуждение.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337752"/>
            <a:ext cx="5292032" cy="61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40927/9f5ab93b-3e63-49c0-9bee-12e57c0423e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0" y="486032"/>
            <a:ext cx="5248445" cy="60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3135" y="897751"/>
            <a:ext cx="397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III </a:t>
            </a:r>
            <a:r>
              <a:rPr lang="ru-RU" sz="2400" dirty="0"/>
              <a:t>этап - Заключительный: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0454" y="18088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Подведение </a:t>
            </a:r>
            <a:r>
              <a:rPr lang="ru-RU" dirty="0"/>
              <a:t>итогов проекта: анализ проведенной работы, соотнесение результата с поставленными целями. </a:t>
            </a:r>
            <a:endParaRPr lang="ru-RU" dirty="0" smtClean="0"/>
          </a:p>
          <a:p>
            <a:pPr algn="ctr"/>
            <a:r>
              <a:rPr lang="ru-RU" dirty="0" smtClean="0"/>
              <a:t>- Отметить </a:t>
            </a:r>
            <a:r>
              <a:rPr lang="ru-RU" dirty="0"/>
              <a:t>успехи и неудачи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- Обобщить </a:t>
            </a:r>
            <a:r>
              <a:rPr lang="ru-RU" dirty="0"/>
              <a:t>собранный текстовой и фотоматериал. </a:t>
            </a:r>
            <a:endParaRPr lang="ru-RU" dirty="0" smtClean="0"/>
          </a:p>
          <a:p>
            <a:pPr algn="ctr"/>
            <a:r>
              <a:rPr lang="ru-RU" dirty="0" smtClean="0"/>
              <a:t>- Презентация </a:t>
            </a:r>
            <a:r>
              <a:rPr lang="ru-RU" dirty="0"/>
              <a:t>материалов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625894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1029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Анализ </vt:lpstr>
      <vt:lpstr>Презентация PowerPoint</vt:lpstr>
      <vt:lpstr>Цель проекта: формирование основ экологической культуры у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Экологическое воспитание детей дошкольного возраста в детском саду и семье</dc:title>
  <dc:creator>Радуга</dc:creator>
  <cp:lastModifiedBy>Радуга</cp:lastModifiedBy>
  <cp:revision>22</cp:revision>
  <dcterms:created xsi:type="dcterms:W3CDTF">2019-09-25T13:32:35Z</dcterms:created>
  <dcterms:modified xsi:type="dcterms:W3CDTF">2019-09-26T07:49:09Z</dcterms:modified>
</cp:coreProperties>
</file>